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0A74A-AB6B-4F0A-8289-1BFFF922CC4B}" v="2" dt="2024-10-16T06:35:23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e Bye Lillevik" userId="ba9d7474-1803-4152-9e86-d2c534e64bb9" providerId="ADAL" clId="{17D09420-04BC-4C1E-89BC-2603BAF6DC0E}"/>
    <pc:docChg chg="custSel addSld delSld modSld sldOrd">
      <pc:chgData name="Terese Bye Lillevik" userId="ba9d7474-1803-4152-9e86-d2c534e64bb9" providerId="ADAL" clId="{17D09420-04BC-4C1E-89BC-2603BAF6DC0E}" dt="2023-12-06T21:31:52.148" v="96" actId="20577"/>
      <pc:docMkLst>
        <pc:docMk/>
      </pc:docMkLst>
      <pc:sldChg chg="new del">
        <pc:chgData name="Terese Bye Lillevik" userId="ba9d7474-1803-4152-9e86-d2c534e64bb9" providerId="ADAL" clId="{17D09420-04BC-4C1E-89BC-2603BAF6DC0E}" dt="2023-12-06T21:27:41.936" v="4" actId="2696"/>
        <pc:sldMkLst>
          <pc:docMk/>
          <pc:sldMk cId="144323465" sldId="258"/>
        </pc:sldMkLst>
      </pc:sldChg>
      <pc:sldChg chg="delSp modSp add mod ord">
        <pc:chgData name="Terese Bye Lillevik" userId="ba9d7474-1803-4152-9e86-d2c534e64bb9" providerId="ADAL" clId="{17D09420-04BC-4C1E-89BC-2603BAF6DC0E}" dt="2023-12-06T21:31:52.148" v="96" actId="20577"/>
        <pc:sldMkLst>
          <pc:docMk/>
          <pc:sldMk cId="2652161071" sldId="259"/>
        </pc:sldMkLst>
        <pc:spChg chg="mod">
          <ac:chgData name="Terese Bye Lillevik" userId="ba9d7474-1803-4152-9e86-d2c534e64bb9" providerId="ADAL" clId="{17D09420-04BC-4C1E-89BC-2603BAF6DC0E}" dt="2023-12-06T21:31:52.148" v="96" actId="20577"/>
          <ac:spMkLst>
            <pc:docMk/>
            <pc:sldMk cId="2652161071" sldId="259"/>
            <ac:spMk id="5" creationId="{BD91168C-8764-F49F-41E5-458E84113EF7}"/>
          </ac:spMkLst>
        </pc:spChg>
        <pc:spChg chg="mod">
          <ac:chgData name="Terese Bye Lillevik" userId="ba9d7474-1803-4152-9e86-d2c534e64bb9" providerId="ADAL" clId="{17D09420-04BC-4C1E-89BC-2603BAF6DC0E}" dt="2023-12-06T21:31:28.014" v="85" actId="20577"/>
          <ac:spMkLst>
            <pc:docMk/>
            <pc:sldMk cId="2652161071" sldId="259"/>
            <ac:spMk id="12" creationId="{82F2F371-E550-9234-B213-D0FE10314DFA}"/>
          </ac:spMkLst>
        </pc:spChg>
        <pc:picChg chg="del">
          <ac:chgData name="Terese Bye Lillevik" userId="ba9d7474-1803-4152-9e86-d2c534e64bb9" providerId="ADAL" clId="{17D09420-04BC-4C1E-89BC-2603BAF6DC0E}" dt="2023-12-06T21:29:07.022" v="6" actId="478"/>
          <ac:picMkLst>
            <pc:docMk/>
            <pc:sldMk cId="2652161071" sldId="259"/>
            <ac:picMk id="7" creationId="{EA220DE7-63C1-DA46-3FE4-D3336B264A74}"/>
          </ac:picMkLst>
        </pc:picChg>
      </pc:sldChg>
    </pc:docChg>
  </pc:docChgLst>
  <pc:docChgLst>
    <pc:chgData name="Terese Bye Lillevik" userId="ba9d7474-1803-4152-9e86-d2c534e64bb9" providerId="ADAL" clId="{585E7741-9401-4091-8541-579C96103797}"/>
    <pc:docChg chg="modSld">
      <pc:chgData name="Terese Bye Lillevik" userId="ba9d7474-1803-4152-9e86-d2c534e64bb9" providerId="ADAL" clId="{585E7741-9401-4091-8541-579C96103797}" dt="2024-08-23T12:29:29.285" v="200" actId="20577"/>
      <pc:docMkLst>
        <pc:docMk/>
      </pc:docMkLst>
      <pc:sldChg chg="modSp mod">
        <pc:chgData name="Terese Bye Lillevik" userId="ba9d7474-1803-4152-9e86-d2c534e64bb9" providerId="ADAL" clId="{585E7741-9401-4091-8541-579C96103797}" dt="2024-08-23T12:29:29.285" v="200" actId="20577"/>
        <pc:sldMkLst>
          <pc:docMk/>
          <pc:sldMk cId="2652161071" sldId="259"/>
        </pc:sldMkLst>
        <pc:spChg chg="mod">
          <ac:chgData name="Terese Bye Lillevik" userId="ba9d7474-1803-4152-9e86-d2c534e64bb9" providerId="ADAL" clId="{585E7741-9401-4091-8541-579C96103797}" dt="2024-08-23T12:29:29.285" v="200" actId="20577"/>
          <ac:spMkLst>
            <pc:docMk/>
            <pc:sldMk cId="2652161071" sldId="259"/>
            <ac:spMk id="12" creationId="{82F2F371-E550-9234-B213-D0FE10314DFA}"/>
          </ac:spMkLst>
        </pc:spChg>
      </pc:sldChg>
    </pc:docChg>
  </pc:docChgLst>
  <pc:docChgLst>
    <pc:chgData name="Terese Bye Lillevik" userId="ba9d7474-1803-4152-9e86-d2c534e64bb9" providerId="ADAL" clId="{DC00A74A-AB6B-4F0A-8289-1BFFF922CC4B}"/>
    <pc:docChg chg="undo redo custSel addSld modSld sldOrd">
      <pc:chgData name="Terese Bye Lillevik" userId="ba9d7474-1803-4152-9e86-d2c534e64bb9" providerId="ADAL" clId="{DC00A74A-AB6B-4F0A-8289-1BFFF922CC4B}" dt="2024-10-16T06:38:50.195" v="232" actId="20577"/>
      <pc:docMkLst>
        <pc:docMk/>
      </pc:docMkLst>
      <pc:sldChg chg="modSp mod">
        <pc:chgData name="Terese Bye Lillevik" userId="ba9d7474-1803-4152-9e86-d2c534e64bb9" providerId="ADAL" clId="{DC00A74A-AB6B-4F0A-8289-1BFFF922CC4B}" dt="2024-10-16T06:37:01.083" v="93" actId="20577"/>
        <pc:sldMkLst>
          <pc:docMk/>
          <pc:sldMk cId="3323468583" sldId="257"/>
        </pc:sldMkLst>
        <pc:spChg chg="mod">
          <ac:chgData name="Terese Bye Lillevik" userId="ba9d7474-1803-4152-9e86-d2c534e64bb9" providerId="ADAL" clId="{DC00A74A-AB6B-4F0A-8289-1BFFF922CC4B}" dt="2024-10-16T06:37:01.083" v="93" actId="20577"/>
          <ac:spMkLst>
            <pc:docMk/>
            <pc:sldMk cId="3323468583" sldId="257"/>
            <ac:spMk id="12" creationId="{82F2F371-E550-9234-B213-D0FE10314DFA}"/>
          </ac:spMkLst>
        </pc:spChg>
      </pc:sldChg>
      <pc:sldChg chg="modSp mod">
        <pc:chgData name="Terese Bye Lillevik" userId="ba9d7474-1803-4152-9e86-d2c534e64bb9" providerId="ADAL" clId="{DC00A74A-AB6B-4F0A-8289-1BFFF922CC4B}" dt="2024-10-16T06:38:50.195" v="232" actId="20577"/>
        <pc:sldMkLst>
          <pc:docMk/>
          <pc:sldMk cId="2652161071" sldId="259"/>
        </pc:sldMkLst>
        <pc:spChg chg="mod">
          <ac:chgData name="Terese Bye Lillevik" userId="ba9d7474-1803-4152-9e86-d2c534e64bb9" providerId="ADAL" clId="{DC00A74A-AB6B-4F0A-8289-1BFFF922CC4B}" dt="2024-10-16T06:38:50.195" v="232" actId="20577"/>
          <ac:spMkLst>
            <pc:docMk/>
            <pc:sldMk cId="2652161071" sldId="259"/>
            <ac:spMk id="12" creationId="{82F2F371-E550-9234-B213-D0FE10314DFA}"/>
          </ac:spMkLst>
        </pc:spChg>
      </pc:sldChg>
      <pc:sldChg chg="modSp add mod ord">
        <pc:chgData name="Terese Bye Lillevik" userId="ba9d7474-1803-4152-9e86-d2c534e64bb9" providerId="ADAL" clId="{DC00A74A-AB6B-4F0A-8289-1BFFF922CC4B}" dt="2024-10-16T06:37:55.273" v="155"/>
        <pc:sldMkLst>
          <pc:docMk/>
          <pc:sldMk cId="125984279" sldId="260"/>
        </pc:sldMkLst>
        <pc:spChg chg="mod">
          <ac:chgData name="Terese Bye Lillevik" userId="ba9d7474-1803-4152-9e86-d2c534e64bb9" providerId="ADAL" clId="{DC00A74A-AB6B-4F0A-8289-1BFFF922CC4B}" dt="2024-10-16T06:36:13.141" v="25" actId="120"/>
          <ac:spMkLst>
            <pc:docMk/>
            <pc:sldMk cId="125984279" sldId="260"/>
            <ac:spMk id="5" creationId="{BD91168C-8764-F49F-41E5-458E84113EF7}"/>
          </ac:spMkLst>
        </pc:spChg>
        <pc:spChg chg="mod">
          <ac:chgData name="Terese Bye Lillevik" userId="ba9d7474-1803-4152-9e86-d2c534e64bb9" providerId="ADAL" clId="{DC00A74A-AB6B-4F0A-8289-1BFFF922CC4B}" dt="2024-10-16T06:37:55.273" v="155"/>
          <ac:spMkLst>
            <pc:docMk/>
            <pc:sldMk cId="125984279" sldId="260"/>
            <ac:spMk id="12" creationId="{82F2F371-E550-9234-B213-D0FE10314D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59CF1F-1AD8-62BB-1BAD-E76050675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42065C6-F2AE-FD0F-84F0-B8D7D2675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0D6E833-922A-DA12-3A9C-C6A439E3E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619CF4-6F35-B040-F7A6-15C5D647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6C8F048-B942-C1F1-15DF-6990FBABB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438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DDAB1C-97AA-3C3C-4D25-61FBD723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CCD69AC-3571-7816-9453-9DC6177F9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643C7B0-314C-A0AF-9CD7-042BAA2BB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415E85B-BFBF-B562-C1B3-5DA1B6EC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3514F1F-AEBF-A06C-44E9-968F57A8D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302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A3F0B40-9323-6954-4FC4-18745D9BED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1B451D7-F786-1DD2-AB14-5BB1FE014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D64EED-1641-9EDA-E900-091ED9DF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6D7C6BA-37D6-F558-5F5F-D8F0B7DAE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4EE822-8181-4498-B4BA-D61A759E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83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4AA81E-32BF-17B8-6E21-F857165A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93852-2E05-D0D8-5A12-FE584645E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E47B69-F0CB-5918-10EF-FFE7BEE41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236843-DC6B-A51C-6911-27259F2C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B20AA2-1B89-8D5A-68D1-5A1175173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967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8C49CD-B771-F7EA-563E-D3031B98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3E0007B-0651-F10A-9A58-3A557F160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4DCF30-4030-17C7-94AE-A9AE8B93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98B068-F34E-22CD-C24D-0C0FE8E9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770F8D1-E5E4-844B-3514-1D7FA4CF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685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5B2378-BAD3-B3BD-248D-5232E1A0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AFB0030-12EE-C947-DE5A-F0CC6083F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E19BB60-9B89-2288-3739-6C0EFA78C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05E4AA4-2DFD-3CCD-A388-6B5D1490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4406C87-0F1C-F01E-5FC8-2B2C20AC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36B6531-AB47-19F3-0C21-02ED71DD5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659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A159F3-D3BB-213D-B83E-B58F3C2E5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42D4314-632B-3060-5817-4B5083ED3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F7C3C15-2DB1-1D43-F501-B51AE76B1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F471BC7-D05E-21F1-B712-B77A931F63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699509E-5FDB-E246-A3E4-D62562850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9D129E8-B77C-5F45-8F61-260F43E56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28AEA50-A0DF-8138-8472-A722BC59F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8FC240D-D479-41B4-8F23-5C9D8C578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458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FFB24B-5AE1-5EAD-43D5-F5BE8680B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1FD629F-785A-82EA-DC8D-3DACF857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4FF8559-9F84-DFC3-0BC2-3C29C373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CCCD6B-55B5-EF3D-8D3C-42E7DEC8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790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D9A997B-52BB-EC05-1A71-27940F5D1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0D34A67-AFC7-3E18-3269-4EA1DC0E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41AF1FF-FD3F-653D-53C2-032AF1C31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0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111E205-7CCF-83D7-DA3E-4E77A2D30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8849C1-9ED0-83B2-063E-6B3B290F6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265C230-076A-2D5C-BFC7-E51D63365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6CDE79-58C6-AF4D-12B5-CB620E306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9378B5F-440A-3F3E-CC33-10A00D3D0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63A0285-9DF7-5B0E-DC5F-B6BA21513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677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59A2-3713-1AE7-28AC-6B2D4DFC4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05D8F0E-A9F1-273E-FC78-83D25CA54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7B2932A-D793-345D-AE61-739014007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13D3880-D6BF-0239-B5D9-6A44E5C1E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8FD4567-4A30-4002-7E15-9A7A87EB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6C22A98-6188-30AA-71B5-92261D2EF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691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ED2400A-37EF-FB56-8A77-E7821BB6A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9774777-DD1E-6173-2EE6-4BE79B2F9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F55738-DEDE-B9DB-693D-82EE236F2F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D48AB-5047-4373-97E3-873013767534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20A799-0828-01C9-07DF-4A1B57C1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3FEDBBD-AB15-BFFD-2617-95AFCB745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EF0D3-C2B2-4F7F-9033-A68CB3BDF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859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helseplattformen.no/498e22/siteassets/seksjon/helsami/documents/skjema-for-parorende-pdf.pdf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helseplattformen.no/498e22/siteassets/seksjon/helsami/documents/skjema-for-parorende-pdf.pdf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BD91168C-8764-F49F-41E5-458E84113EF7}"/>
              </a:ext>
            </a:extLst>
          </p:cNvPr>
          <p:cNvSpPr txBox="1"/>
          <p:nvPr/>
        </p:nvSpPr>
        <p:spPr>
          <a:xfrm>
            <a:off x="735563" y="588692"/>
            <a:ext cx="10834395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3200" b="1" dirty="0"/>
              <a:t>PÅRØRENDETILGANG I HELSAMI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A220DE7-63C1-DA46-3FE4-D3336B264A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45" r="15310" b="29630"/>
          <a:stretch/>
        </p:blipFill>
        <p:spPr>
          <a:xfrm>
            <a:off x="6503436" y="1537304"/>
            <a:ext cx="4805267" cy="1783246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12F6CDC2-243E-503C-C413-AA77E4100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258" y="6054994"/>
            <a:ext cx="1752066" cy="674141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83DBC522-0908-EA8D-3483-9B568A3B87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0576" y="6054994"/>
            <a:ext cx="3494200" cy="642119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EF59A692-3C9E-A461-BFF2-EF9A23E92D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7249" y="5862624"/>
            <a:ext cx="1481885" cy="813365"/>
          </a:xfrm>
          <a:prstGeom prst="rect">
            <a:avLst/>
          </a:prstGeo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82F2F371-E550-9234-B213-D0FE10314DFA}"/>
              </a:ext>
            </a:extLst>
          </p:cNvPr>
          <p:cNvSpPr txBox="1"/>
          <p:nvPr/>
        </p:nvSpPr>
        <p:spPr>
          <a:xfrm>
            <a:off x="735563" y="1166842"/>
            <a:ext cx="10720873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br>
              <a:rPr lang="nb-NO" b="1" dirty="0"/>
            </a:br>
            <a:r>
              <a:rPr lang="nb-NO" b="1" dirty="0"/>
              <a:t>Alternativer når pasient over 16 år: </a:t>
            </a:r>
          </a:p>
          <a:p>
            <a:r>
              <a:rPr lang="nb-NO" dirty="0"/>
              <a:t>Pasienten </a:t>
            </a:r>
            <a:r>
              <a:rPr lang="nb-NO" i="1" dirty="0"/>
              <a:t>deler</a:t>
            </a:r>
            <a:r>
              <a:rPr lang="nb-NO" dirty="0"/>
              <a:t> selv journalen med den pårørende </a:t>
            </a:r>
          </a:p>
          <a:p>
            <a:r>
              <a:rPr lang="nb-NO" dirty="0"/>
              <a:t>de ønsker å dele med</a:t>
            </a:r>
            <a:br>
              <a:rPr lang="nb-NO" dirty="0"/>
            </a:br>
            <a:br>
              <a:rPr lang="nb-NO" dirty="0">
                <a:cs typeface="Calibri"/>
              </a:rPr>
            </a:br>
            <a:r>
              <a:rPr lang="nb-NO" dirty="0"/>
              <a:t>Pårørende </a:t>
            </a:r>
            <a:r>
              <a:rPr lang="nb-NO" i="1" dirty="0"/>
              <a:t>søker om tilgang</a:t>
            </a:r>
            <a:r>
              <a:rPr lang="nb-NO" dirty="0"/>
              <a:t> til den de er pårørende for. </a:t>
            </a:r>
          </a:p>
          <a:p>
            <a:r>
              <a:rPr lang="nb-NO" dirty="0"/>
              <a:t>Dokumentasjon er nødvendig (se neste lysbilde for mer </a:t>
            </a:r>
            <a:br>
              <a:rPr lang="nb-NO" dirty="0"/>
            </a:br>
            <a:r>
              <a:rPr lang="nb-NO" dirty="0"/>
              <a:t>informasjon)</a:t>
            </a:r>
            <a:br>
              <a:rPr lang="nb-NO" dirty="0"/>
            </a:br>
            <a:endParaRPr lang="nb-NO" dirty="0"/>
          </a:p>
          <a:p>
            <a:r>
              <a:rPr lang="nb-NO" b="1" dirty="0"/>
              <a:t>Pasient under 16 år:   </a:t>
            </a:r>
          </a:p>
          <a:p>
            <a:r>
              <a:rPr lang="nb-NO" dirty="0"/>
              <a:t>Foreldre ber om tilgang til barns helseopplysninger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Gå til Helsami.no eller last ned appen. Logg inn med </a:t>
            </a:r>
            <a:r>
              <a:rPr lang="nb-NO" dirty="0" err="1"/>
              <a:t>BankID</a:t>
            </a:r>
            <a:r>
              <a:rPr lang="nb-NO" dirty="0"/>
              <a:t>. Videre til Meny. </a:t>
            </a:r>
            <a:br>
              <a:rPr lang="nb-NO" dirty="0"/>
            </a:br>
            <a:br>
              <a:rPr lang="nb-NO" dirty="0"/>
            </a:br>
            <a:r>
              <a:rPr lang="nb-NO" dirty="0"/>
              <a:t>Velg et av alternativene ut i fra om du har logget inn som pasient eller pårørende/foreldre.  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346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BD91168C-8764-F49F-41E5-458E84113EF7}"/>
              </a:ext>
            </a:extLst>
          </p:cNvPr>
          <p:cNvSpPr txBox="1"/>
          <p:nvPr/>
        </p:nvSpPr>
        <p:spPr>
          <a:xfrm>
            <a:off x="735563" y="659763"/>
            <a:ext cx="10834395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3200" b="1" dirty="0"/>
              <a:t>KRITERIER FOR Å FÅ INNVILGET SØKNAD OM TILGANG TIL EN VOKSENS JOURNAL 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2F6CDC2-243E-503C-C413-AA77E4100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258" y="6054994"/>
            <a:ext cx="1752066" cy="674141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83DBC522-0908-EA8D-3483-9B568A3B8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0576" y="6054994"/>
            <a:ext cx="3494200" cy="642119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EF59A692-3C9E-A461-BFF2-EF9A23E92D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249" y="5862624"/>
            <a:ext cx="1481885" cy="813365"/>
          </a:xfrm>
          <a:prstGeom prst="rect">
            <a:avLst/>
          </a:prstGeo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82F2F371-E550-9234-B213-D0FE10314DFA}"/>
              </a:ext>
            </a:extLst>
          </p:cNvPr>
          <p:cNvSpPr txBox="1"/>
          <p:nvPr/>
        </p:nvSpPr>
        <p:spPr>
          <a:xfrm>
            <a:off x="849085" y="2230142"/>
            <a:ext cx="10720873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nb-NO" i="0" dirty="0">
                <a:solidFill>
                  <a:srgbClr val="000000"/>
                </a:solidFill>
                <a:effectLst/>
                <a:latin typeface="plus-jakarta-sans"/>
              </a:rPr>
              <a:t>Den du søker om tilgang til må ha varig mangel på samtykkekompetanse​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nb-NO" i="0" dirty="0">
              <a:solidFill>
                <a:srgbClr val="000000"/>
              </a:solidFill>
              <a:effectLst/>
              <a:latin typeface="plus-jakarta-sans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nb-NO" i="0" dirty="0">
                <a:solidFill>
                  <a:srgbClr val="000000"/>
                </a:solidFill>
                <a:effectLst/>
                <a:latin typeface="plus-jakarta-sans"/>
              </a:rPr>
              <a:t>Det må stå i pasientens journal at den ikke er samtykkekompetent​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nb-NO" i="0" dirty="0">
              <a:solidFill>
                <a:srgbClr val="000000"/>
              </a:solidFill>
              <a:effectLst/>
              <a:latin typeface="plus-jakarta-sans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nb-NO" i="0" dirty="0">
                <a:solidFill>
                  <a:srgbClr val="000000"/>
                </a:solidFill>
                <a:effectLst/>
                <a:latin typeface="plus-jakarta-sans"/>
              </a:rPr>
              <a:t>Du må være pasientens nærmeste pårørende​</a:t>
            </a:r>
          </a:p>
          <a:p>
            <a:pPr algn="l"/>
            <a:endParaRPr lang="nb-NO" i="0" dirty="0">
              <a:solidFill>
                <a:srgbClr val="000000"/>
              </a:solidFill>
              <a:effectLst/>
              <a:latin typeface="plus-jakarta-sans"/>
            </a:endParaRPr>
          </a:p>
          <a:p>
            <a:pPr algn="l"/>
            <a:r>
              <a:rPr lang="nb-NO" i="0" dirty="0">
                <a:solidFill>
                  <a:srgbClr val="000000"/>
                </a:solidFill>
                <a:effectLst/>
                <a:latin typeface="plus-jakarta-sans"/>
              </a:rPr>
              <a:t>​</a:t>
            </a:r>
          </a:p>
          <a:p>
            <a:pPr algn="l"/>
            <a:endParaRPr lang="nb-NO" i="0" dirty="0">
              <a:solidFill>
                <a:srgbClr val="000000"/>
              </a:solidFill>
              <a:effectLst/>
              <a:latin typeface="plus-jakarta-sans"/>
            </a:endParaRPr>
          </a:p>
          <a:p>
            <a:pPr algn="l"/>
            <a:r>
              <a:rPr lang="nb-NO" i="0" dirty="0">
                <a:solidFill>
                  <a:srgbClr val="000000"/>
                </a:solidFill>
                <a:effectLst/>
                <a:latin typeface="plus-jakarta-sans"/>
              </a:rPr>
              <a:t>Hvis person er samtykkekompetent vil det beste være om personen deler journalen med den pårørende selv enten via </a:t>
            </a:r>
            <a:r>
              <a:rPr lang="nb-NO" i="0" dirty="0" err="1">
                <a:solidFill>
                  <a:srgbClr val="000000"/>
                </a:solidFill>
                <a:effectLst/>
                <a:latin typeface="plus-jakarta-sans"/>
              </a:rPr>
              <a:t>HelsaMi</a:t>
            </a:r>
            <a:r>
              <a:rPr lang="nb-NO" i="0" dirty="0">
                <a:solidFill>
                  <a:srgbClr val="000000"/>
                </a:solidFill>
                <a:effectLst/>
                <a:latin typeface="plus-jakarta-sans"/>
              </a:rPr>
              <a:t> nettside/app eller sender inn papirskjema </a:t>
            </a:r>
            <a:r>
              <a:rPr lang="nb-NO" b="1" dirty="0">
                <a:hlinkClick r:id="rId5"/>
              </a:rPr>
              <a:t>Skjema for pårørende </a:t>
            </a:r>
            <a:r>
              <a:rPr lang="nb-NO" b="1" dirty="0" err="1">
                <a:hlinkClick r:id="rId5"/>
              </a:rPr>
              <a:t>pdf</a:t>
            </a:r>
            <a:br>
              <a:rPr lang="nb-NO" b="1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98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BD91168C-8764-F49F-41E5-458E84113EF7}"/>
              </a:ext>
            </a:extLst>
          </p:cNvPr>
          <p:cNvSpPr txBox="1"/>
          <p:nvPr/>
        </p:nvSpPr>
        <p:spPr>
          <a:xfrm>
            <a:off x="735563" y="467394"/>
            <a:ext cx="10834395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3200" b="1" dirty="0"/>
              <a:t>ULIKE GRADER AV PÅRØRENDETILGANG 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2F6CDC2-243E-503C-C413-AA77E4100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258" y="6054994"/>
            <a:ext cx="1752066" cy="674141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83DBC522-0908-EA8D-3483-9B568A3B8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0576" y="6054994"/>
            <a:ext cx="3494200" cy="642119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EF59A692-3C9E-A461-BFF2-EF9A23E92D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249" y="5862624"/>
            <a:ext cx="1481885" cy="813365"/>
          </a:xfrm>
          <a:prstGeom prst="rect">
            <a:avLst/>
          </a:prstGeo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82F2F371-E550-9234-B213-D0FE10314DFA}"/>
              </a:ext>
            </a:extLst>
          </p:cNvPr>
          <p:cNvSpPr txBox="1"/>
          <p:nvPr/>
        </p:nvSpPr>
        <p:spPr>
          <a:xfrm>
            <a:off x="735563" y="1429923"/>
            <a:ext cx="10720873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nb-NO" b="1" i="0" dirty="0">
                <a:solidFill>
                  <a:srgbClr val="000000"/>
                </a:solidFill>
                <a:effectLst/>
                <a:latin typeface="plus-jakarta-sans"/>
              </a:rPr>
              <a:t>Det finnes ulike tilganger du kan gi til dine pårørende i </a:t>
            </a:r>
            <a:r>
              <a:rPr lang="nb-NO" b="1" i="0" dirty="0" err="1">
                <a:solidFill>
                  <a:srgbClr val="000000"/>
                </a:solidFill>
                <a:effectLst/>
                <a:latin typeface="plus-jakarta-sans"/>
              </a:rPr>
              <a:t>HelsaMi</a:t>
            </a:r>
            <a:br>
              <a:rPr lang="nb-NO" b="1" i="0" dirty="0">
                <a:solidFill>
                  <a:srgbClr val="000000"/>
                </a:solidFill>
                <a:effectLst/>
                <a:latin typeface="plus-jakarta-sans"/>
              </a:rPr>
            </a:br>
            <a:br>
              <a:rPr lang="nb-NO" b="1" i="0" dirty="0">
                <a:solidFill>
                  <a:srgbClr val="000000"/>
                </a:solidFill>
                <a:effectLst/>
                <a:latin typeface="plus-jakarta-sans"/>
              </a:rPr>
            </a:br>
            <a:r>
              <a:rPr lang="nb-NO" b="1" i="0" dirty="0">
                <a:solidFill>
                  <a:srgbClr val="000000"/>
                </a:solidFill>
                <a:effectLst/>
                <a:latin typeface="plus-jakarta-sans"/>
              </a:rPr>
              <a:t>Full tilgang: </a:t>
            </a:r>
            <a:r>
              <a:rPr lang="nb-NO" b="0" i="0" dirty="0">
                <a:solidFill>
                  <a:srgbClr val="000000"/>
                </a:solidFill>
                <a:effectLst/>
                <a:latin typeface="plus-jakarta-sans"/>
              </a:rPr>
              <a:t>Du gir personen tilgang til å se det samme som du selv ser og kommunisere med helsetjenesten på dine vegne. Personen vil også kunne svare på dine spørreskjemaer og se dine notater.</a:t>
            </a:r>
          </a:p>
          <a:p>
            <a:pPr algn="l"/>
            <a:endParaRPr lang="nb-NO" b="0" i="0" dirty="0">
              <a:solidFill>
                <a:srgbClr val="000000"/>
              </a:solidFill>
              <a:effectLst/>
              <a:latin typeface="plus-jakarta-sans"/>
            </a:endParaRPr>
          </a:p>
          <a:p>
            <a:pPr algn="l"/>
            <a:r>
              <a:rPr lang="nb-NO" b="1" i="0" dirty="0">
                <a:solidFill>
                  <a:srgbClr val="000000"/>
                </a:solidFill>
                <a:effectLst/>
                <a:latin typeface="plus-jakarta-sans"/>
              </a:rPr>
              <a:t>Lesetilgang:</a:t>
            </a:r>
            <a:r>
              <a:rPr lang="nb-NO" b="0" i="0" dirty="0">
                <a:solidFill>
                  <a:srgbClr val="000000"/>
                </a:solidFill>
                <a:effectLst/>
                <a:latin typeface="plus-jakarta-sans"/>
              </a:rPr>
              <a:t> Du gir personen tilgang til å se dine helseopplysninger, men ikke kommunisere på dine vegne</a:t>
            </a:r>
          </a:p>
          <a:p>
            <a:pPr algn="l"/>
            <a:endParaRPr lang="nb-NO" b="0" i="0" dirty="0">
              <a:solidFill>
                <a:srgbClr val="000000"/>
              </a:solidFill>
              <a:effectLst/>
              <a:latin typeface="plus-jakarta-sans"/>
            </a:endParaRPr>
          </a:p>
          <a:p>
            <a:pPr algn="l"/>
            <a:r>
              <a:rPr lang="nb-NO" b="1" i="0" dirty="0">
                <a:solidFill>
                  <a:srgbClr val="000000"/>
                </a:solidFill>
                <a:effectLst/>
                <a:latin typeface="plus-jakarta-sans"/>
              </a:rPr>
              <a:t>Bare kommunisere: </a:t>
            </a:r>
            <a:r>
              <a:rPr lang="nb-NO" b="0" i="0" dirty="0">
                <a:solidFill>
                  <a:srgbClr val="000000"/>
                </a:solidFill>
                <a:effectLst/>
                <a:latin typeface="plus-jakarta-sans"/>
              </a:rPr>
              <a:t>Du gir denne personen tilgang til å se og administrere timer og til å sende meldinger på dine vegne</a:t>
            </a:r>
          </a:p>
          <a:p>
            <a:pPr algn="l"/>
            <a:endParaRPr lang="nb-NO" b="0" i="0" dirty="0">
              <a:solidFill>
                <a:srgbClr val="000000"/>
              </a:solidFill>
              <a:effectLst/>
              <a:latin typeface="plus-jakarta-sans"/>
            </a:endParaRPr>
          </a:p>
          <a:p>
            <a:pPr algn="l"/>
            <a:r>
              <a:rPr lang="nb-NO" b="1" i="0" dirty="0">
                <a:solidFill>
                  <a:srgbClr val="000000"/>
                </a:solidFill>
                <a:effectLst/>
                <a:latin typeface="plus-jakarta-sans"/>
              </a:rPr>
              <a:t>Standardtilgang: </a:t>
            </a:r>
            <a:r>
              <a:rPr lang="nb-NO" b="0" i="0" dirty="0">
                <a:solidFill>
                  <a:srgbClr val="000000"/>
                </a:solidFill>
                <a:effectLst/>
                <a:latin typeface="plus-jakarta-sans"/>
              </a:rPr>
              <a:t>Du gir denne personen tilgang til å se kommende timeavtaler og helseopplysninger samt sende meldinger og bestille timer. Personen kan ikke se dine personlige notater, historikk eller tidligere timeavtaler.​​</a:t>
            </a:r>
          </a:p>
          <a:p>
            <a:pPr algn="l"/>
            <a:endParaRPr lang="nb-NO" b="0" i="0" dirty="0">
              <a:solidFill>
                <a:srgbClr val="000000"/>
              </a:solidFill>
              <a:effectLst/>
              <a:latin typeface="plus-jakarta-sans"/>
            </a:endParaRP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plus-jakarta-sans"/>
              </a:rPr>
              <a:t>Hvis du ikke har </a:t>
            </a:r>
            <a:r>
              <a:rPr lang="nb-NO" dirty="0" err="1">
                <a:solidFill>
                  <a:srgbClr val="000000"/>
                </a:solidFill>
                <a:latin typeface="plus-jakarta-sans"/>
              </a:rPr>
              <a:t>HelsaMi</a:t>
            </a:r>
            <a:r>
              <a:rPr lang="nb-NO" dirty="0">
                <a:solidFill>
                  <a:srgbClr val="000000"/>
                </a:solidFill>
                <a:latin typeface="plus-jakarta-sans"/>
              </a:rPr>
              <a:t> digitalt og du ønsker å </a:t>
            </a:r>
            <a:r>
              <a:rPr lang="nb-NO" u="sng" dirty="0">
                <a:solidFill>
                  <a:srgbClr val="000000"/>
                </a:solidFill>
                <a:latin typeface="plus-jakarta-sans"/>
              </a:rPr>
              <a:t>gi tilgang</a:t>
            </a:r>
            <a:r>
              <a:rPr lang="nb-NO" dirty="0">
                <a:solidFill>
                  <a:srgbClr val="000000"/>
                </a:solidFill>
                <a:latin typeface="plus-jakarta-sans"/>
              </a:rPr>
              <a:t> til din journal til dine pårørende</a:t>
            </a:r>
            <a:r>
              <a:rPr lang="nb-NO" b="0" i="0" dirty="0">
                <a:solidFill>
                  <a:srgbClr val="000000"/>
                </a:solidFill>
                <a:effectLst/>
                <a:latin typeface="plus-jakarta-sans"/>
              </a:rPr>
              <a:t> kan du fylle ut og sende inn dette skjema: </a:t>
            </a:r>
            <a:r>
              <a:rPr lang="nb-NO" b="1" i="0" dirty="0">
                <a:solidFill>
                  <a:srgbClr val="000000"/>
                </a:solidFill>
                <a:effectLst/>
                <a:latin typeface="plus-jakarta-sans"/>
              </a:rPr>
              <a:t> </a:t>
            </a:r>
            <a:r>
              <a:rPr lang="nb-NO" b="1" dirty="0">
                <a:hlinkClick r:id="rId5"/>
              </a:rPr>
              <a:t>Skjema for pårørende </a:t>
            </a:r>
            <a:r>
              <a:rPr lang="nb-NO" b="1" dirty="0" err="1">
                <a:hlinkClick r:id="rId5"/>
              </a:rPr>
              <a:t>pdf</a:t>
            </a:r>
            <a:br>
              <a:rPr lang="nb-NO" b="1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216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341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plus-jakarta-sans</vt:lpstr>
      <vt:lpstr>Wingdings</vt:lpstr>
      <vt:lpstr>Office-tema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Terese Bye Lillevik</dc:creator>
  <cp:lastModifiedBy>Terese Bye Lillevik</cp:lastModifiedBy>
  <cp:revision>1</cp:revision>
  <dcterms:created xsi:type="dcterms:W3CDTF">2023-11-16T13:29:04Z</dcterms:created>
  <dcterms:modified xsi:type="dcterms:W3CDTF">2024-10-16T06:38:58Z</dcterms:modified>
</cp:coreProperties>
</file>